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4"/>
  </p:notesMasterIdLst>
  <p:handoutMasterIdLst>
    <p:handoutMasterId r:id="rId35"/>
  </p:handoutMasterIdLst>
  <p:sldIdLst>
    <p:sldId id="259" r:id="rId2"/>
    <p:sldId id="260" r:id="rId3"/>
    <p:sldId id="261" r:id="rId4"/>
    <p:sldId id="262" r:id="rId5"/>
    <p:sldId id="290" r:id="rId6"/>
    <p:sldId id="289" r:id="rId7"/>
    <p:sldId id="286" r:id="rId8"/>
    <p:sldId id="291" r:id="rId9"/>
    <p:sldId id="287" r:id="rId10"/>
    <p:sldId id="292" r:id="rId11"/>
    <p:sldId id="263" r:id="rId12"/>
    <p:sldId id="293" r:id="rId13"/>
    <p:sldId id="294" r:id="rId14"/>
    <p:sldId id="295" r:id="rId15"/>
    <p:sldId id="313" r:id="rId16"/>
    <p:sldId id="296" r:id="rId17"/>
    <p:sldId id="297" r:id="rId18"/>
    <p:sldId id="298" r:id="rId19"/>
    <p:sldId id="299" r:id="rId20"/>
    <p:sldId id="312" r:id="rId21"/>
    <p:sldId id="300" r:id="rId22"/>
    <p:sldId id="303" r:id="rId23"/>
    <p:sldId id="302" r:id="rId24"/>
    <p:sldId id="308" r:id="rId25"/>
    <p:sldId id="309" r:id="rId26"/>
    <p:sldId id="310" r:id="rId27"/>
    <p:sldId id="305" r:id="rId28"/>
    <p:sldId id="311" r:id="rId29"/>
    <p:sldId id="314" r:id="rId30"/>
    <p:sldId id="315" r:id="rId31"/>
    <p:sldId id="316" r:id="rId32"/>
    <p:sldId id="28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4" autoAdjust="0"/>
    <p:restoredTop sz="94965" autoAdjust="0"/>
  </p:normalViewPr>
  <p:slideViewPr>
    <p:cSldViewPr snapToGrid="0">
      <p:cViewPr varScale="1">
        <p:scale>
          <a:sx n="86" d="100"/>
          <a:sy n="86" d="100"/>
        </p:scale>
        <p:origin x="1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7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秦老师，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的操作都会有一遍现场演示，但是最后一页的</a:t>
            </a:r>
            <a:r>
              <a:rPr lang="en-US" altLang="zh-CN" dirty="0"/>
              <a:t>deploy</a:t>
            </a:r>
            <a:r>
              <a:rPr lang="zh-CN" altLang="en-US" dirty="0"/>
              <a:t>还不是很清楚，需要明天再学习学习。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87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92257"/>
            <a:ext cx="12191999" cy="9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408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5" pos="4167" userDrawn="1">
          <p15:clr>
            <a:srgbClr val="FBAE40"/>
          </p15:clr>
        </p15:guide>
        <p15:guide id="6" pos="153" userDrawn="1">
          <p15:clr>
            <a:srgbClr val="FBAE40"/>
          </p15:clr>
        </p15:guide>
        <p15:guide id="7" pos="5556" userDrawn="1">
          <p15:clr>
            <a:srgbClr val="FBAE40"/>
          </p15:clr>
        </p15:guide>
        <p15:guide id="8" pos="2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498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499" y="5245247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25499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893" y="-4981"/>
            <a:ext cx="12287892" cy="331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93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22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00354"/>
            <a:ext cx="12192000" cy="51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51292" y="1673352"/>
            <a:ext cx="1112056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551291" y="863021"/>
            <a:ext cx="11213989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7" r:id="rId2"/>
    <p:sldLayoutId id="2147483808" r:id="rId3"/>
    <p:sldLayoutId id="2147483817" r:id="rId4"/>
    <p:sldLayoutId id="2147483818" r:id="rId5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worldhello.net/gotgithub/04-work-with-others/010-fork-and-pull.htm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sdn.net/hk_5788/article/details/51339312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rldhello.net/gotgithub/index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v.youku.com/v_show/id_XMzgzMjI1ODcy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r>
              <a:rPr lang="zh-CN" altLang="en-US" dirty="0"/>
              <a:t>？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993123" y="5961343"/>
            <a:ext cx="5820358" cy="468179"/>
          </a:xfrm>
        </p:spPr>
        <p:txBody>
          <a:bodyPr/>
          <a:lstStyle/>
          <a:p>
            <a:r>
              <a:rPr lang="zh-CN" altLang="en-US" dirty="0" smtClean="0"/>
              <a:t>网络新媒体专</a:t>
            </a:r>
            <a:r>
              <a:rPr lang="zh-CN" altLang="en-US" dirty="0"/>
              <a:t>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3365536" y="192103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3595646" y="185722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4058033" y="226488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3365536" y="2841004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595646" y="2777197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4058033" y="3184862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3365536" y="376097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3595646" y="369717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4058033" y="410483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0"/>
          <p:cNvSpPr txBox="1"/>
          <p:nvPr/>
        </p:nvSpPr>
        <p:spPr>
          <a:xfrm>
            <a:off x="4439073" y="187035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的前期准备</a:t>
            </a:r>
          </a:p>
        </p:txBody>
      </p:sp>
      <p:sp>
        <p:nvSpPr>
          <p:cNvPr id="28" name="文本框 15"/>
          <p:cNvSpPr txBox="1"/>
          <p:nvPr/>
        </p:nvSpPr>
        <p:spPr>
          <a:xfrm>
            <a:off x="4439073" y="279032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什么是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？</a:t>
            </a:r>
          </a:p>
        </p:txBody>
      </p:sp>
      <p:sp>
        <p:nvSpPr>
          <p:cNvPr id="29" name="文本框 20"/>
          <p:cNvSpPr txBox="1"/>
          <p:nvPr/>
        </p:nvSpPr>
        <p:spPr>
          <a:xfrm>
            <a:off x="4439073" y="371030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如何使用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07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2458324" y="905340"/>
            <a:ext cx="8372475" cy="4921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申请账号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58" y="1578562"/>
            <a:ext cx="7125857" cy="357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6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79757" y="890976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登录到</a:t>
            </a:r>
            <a:r>
              <a:rPr lang="en-US" altLang="zh-CN" dirty="0" err="1"/>
              <a:t>Github</a:t>
            </a:r>
            <a:r>
              <a:rPr lang="en-US" altLang="zh-CN" dirty="0"/>
              <a:t> for windows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96" y="1567238"/>
            <a:ext cx="6519401" cy="357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81" y="1216331"/>
            <a:ext cx="7183142" cy="402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52727" y="907953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创建第一个代码库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2606181" y="3408725"/>
            <a:ext cx="6794610" cy="2339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Add</a:t>
            </a:r>
            <a:r>
              <a:rPr lang="zh-CN" altLang="en-US" dirty="0"/>
              <a:t>：如果本地有工程，我们就直接</a:t>
            </a:r>
            <a:r>
              <a:rPr lang="en-US" altLang="zh-CN" dirty="0"/>
              <a:t>add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Clone</a:t>
            </a:r>
            <a:r>
              <a:rPr lang="zh-CN" altLang="en-US" dirty="0"/>
              <a:t>：将浏览器上创建好的项目下载到本地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Creat</a:t>
            </a:r>
            <a:r>
              <a:rPr lang="zh-CN" altLang="en-US" dirty="0"/>
              <a:t>：创建一个代码库， </a:t>
            </a:r>
            <a:r>
              <a:rPr lang="en-US" altLang="zh-CN" dirty="0"/>
              <a:t>Name</a:t>
            </a:r>
            <a:r>
              <a:rPr lang="zh-CN" altLang="en-US" dirty="0"/>
              <a:t>填写你的仓库名字。</a:t>
            </a:r>
            <a:r>
              <a:rPr lang="en-US" altLang="zh-CN" dirty="0"/>
              <a:t>Local path</a:t>
            </a:r>
            <a:r>
              <a:rPr lang="zh-CN" altLang="en-US" dirty="0"/>
              <a:t>写你将要保存在本地路径。我们将从</a:t>
            </a:r>
            <a:r>
              <a:rPr lang="en-US" altLang="zh-CN" dirty="0" err="1"/>
              <a:t>creat</a:t>
            </a:r>
            <a:r>
              <a:rPr lang="zh-CN" altLang="en-US" dirty="0"/>
              <a:t>讲起。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054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46303" y="946733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使用第一个代码库</a:t>
            </a:r>
            <a:r>
              <a:rPr lang="en-US" altLang="zh-CN" dirty="0"/>
              <a:t>repository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696" y="1435453"/>
            <a:ext cx="7642371" cy="382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103" y="1435453"/>
            <a:ext cx="6702803" cy="4168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3"/>
          <p:cNvSpPr txBox="1">
            <a:spLocks/>
          </p:cNvSpPr>
          <p:nvPr/>
        </p:nvSpPr>
        <p:spPr>
          <a:xfrm>
            <a:off x="2520924" y="3519901"/>
            <a:ext cx="7092143" cy="195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前面的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蓝色标识</a:t>
            </a:r>
            <a:r>
              <a:rPr lang="zh-CN" altLang="en-US" dirty="0"/>
              <a:t>是提示你会改变的文本，假如第一次我不想上传</a:t>
            </a:r>
            <a:r>
              <a:rPr lang="en-US" altLang="zh-CN" dirty="0"/>
              <a:t>Hello everyone</a:t>
            </a:r>
            <a:r>
              <a:rPr lang="zh-CN" altLang="en-US" dirty="0"/>
              <a:t>，可以点击前面的蓝色标识。</a:t>
            </a:r>
            <a:endParaRPr lang="en-US" altLang="zh-CN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24" y="1435453"/>
            <a:ext cx="7778649" cy="428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内容占位符 3"/>
          <p:cNvSpPr txBox="1">
            <a:spLocks/>
          </p:cNvSpPr>
          <p:nvPr/>
        </p:nvSpPr>
        <p:spPr>
          <a:xfrm>
            <a:off x="2603788" y="4186485"/>
            <a:ext cx="6492607" cy="478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切换的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history</a:t>
            </a:r>
            <a:r>
              <a:rPr lang="zh-CN" altLang="en-US" dirty="0"/>
              <a:t>下面，发现有所改变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13066" y="1970903"/>
            <a:ext cx="859122" cy="57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5" name="内容占位符 3"/>
          <p:cNvSpPr txBox="1">
            <a:spLocks/>
          </p:cNvSpPr>
          <p:nvPr/>
        </p:nvSpPr>
        <p:spPr>
          <a:xfrm>
            <a:off x="8737538" y="2866660"/>
            <a:ext cx="1952765" cy="478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表示操作时间轴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85" y="1565180"/>
            <a:ext cx="6394152" cy="361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内容占位符 3"/>
          <p:cNvSpPr txBox="1">
            <a:spLocks/>
          </p:cNvSpPr>
          <p:nvPr/>
        </p:nvSpPr>
        <p:spPr>
          <a:xfrm>
            <a:off x="2134241" y="2627319"/>
            <a:ext cx="4644417" cy="478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进行删除操作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56" y="2141559"/>
            <a:ext cx="7375277" cy="1861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5" grpId="0" animBg="1"/>
      <p:bldP spid="15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2295526" y="1685925"/>
            <a:ext cx="8372475" cy="4921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补充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14" name="内容占位符 3"/>
          <p:cNvSpPr txBox="1">
            <a:spLocks/>
          </p:cNvSpPr>
          <p:nvPr/>
        </p:nvSpPr>
        <p:spPr>
          <a:xfrm>
            <a:off x="1918755" y="2483229"/>
            <a:ext cx="2977619" cy="2725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Add commit</a:t>
            </a:r>
            <a:r>
              <a:rPr lang="zh-CN" altLang="en-US" dirty="0"/>
              <a:t>很重要，准确的提交信息更容易被其他人应用，提供正确的反馈</a:t>
            </a:r>
            <a:endParaRPr lang="en-US" altLang="zh-CN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07" y="2483228"/>
            <a:ext cx="3952875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3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68606" y="913280"/>
            <a:ext cx="4645025" cy="40960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上传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4" y="1584170"/>
            <a:ext cx="7010401" cy="306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内容占位符 3"/>
          <p:cNvSpPr txBox="1">
            <a:spLocks/>
          </p:cNvSpPr>
          <p:nvPr/>
        </p:nvSpPr>
        <p:spPr>
          <a:xfrm>
            <a:off x="2401372" y="4469484"/>
            <a:ext cx="7066632" cy="1373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此时当我们打开</a:t>
            </a:r>
            <a:r>
              <a:rPr lang="en-US" altLang="zh-CN" dirty="0" err="1"/>
              <a:t>Github</a:t>
            </a:r>
            <a:r>
              <a:rPr lang="zh-CN" altLang="en-US" dirty="0"/>
              <a:t>网页，就会发现此时你修改的内容并未出现，这说明你并未同步，仅仅进行了本地修改，此时点击右上角，</a:t>
            </a:r>
            <a:r>
              <a:rPr lang="en-US" altLang="zh-CN" dirty="0"/>
              <a:t>publish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408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14" y="1420195"/>
            <a:ext cx="7871516" cy="415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457094" y="890977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上传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2289860" y="4447181"/>
            <a:ext cx="7066632" cy="160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此时本地内容上传到网页。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21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24001" y="1693864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同步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2401372" y="4248569"/>
            <a:ext cx="7066632" cy="160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代码库上传之后</a:t>
            </a:r>
            <a:r>
              <a:rPr lang="en-US" altLang="zh-CN" dirty="0" err="1"/>
              <a:t>pibulish</a:t>
            </a:r>
            <a:r>
              <a:rPr lang="zh-CN" altLang="en-US" dirty="0"/>
              <a:t>变成了</a:t>
            </a:r>
            <a:r>
              <a:rPr lang="en-US" altLang="zh-CN" dirty="0"/>
              <a:t>Sync</a:t>
            </a:r>
            <a:r>
              <a:rPr lang="zh-CN" altLang="en-US" dirty="0"/>
              <a:t>，用来同步。</a:t>
            </a:r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92" y="2647775"/>
            <a:ext cx="495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475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457093" y="790615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创建分支</a:t>
            </a:r>
            <a:endParaRPr lang="en-US" altLang="zh-CN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3365847" y="1702837"/>
            <a:ext cx="7066632" cy="160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https://guides.github.com/introduction/flow/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91" y="1219167"/>
            <a:ext cx="6972614" cy="454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463610" y="1521170"/>
            <a:ext cx="2155971" cy="260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91609" y="1722505"/>
            <a:ext cx="1216404" cy="268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977049" y="2407521"/>
            <a:ext cx="2332139" cy="229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56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65536" y="1949503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4058033" y="235716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439073" y="192068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的前期准备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365536" y="2869476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4058033" y="327714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439073" y="2840661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什么是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？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365536" y="3789449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4058033" y="419711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39073" y="37606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如何使用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85" y="1480534"/>
            <a:ext cx="8518555" cy="392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412489" y="902127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创建分支</a:t>
            </a:r>
            <a:endParaRPr lang="en-US" altLang="zh-CN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1878540" y="4140862"/>
            <a:ext cx="7066632" cy="160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创建第一个分支起名叫</a:t>
            </a:r>
            <a:r>
              <a:rPr lang="en-US" altLang="zh-CN" dirty="0"/>
              <a:t>new-master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472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24001" y="1693864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创建分支</a:t>
            </a:r>
            <a:endParaRPr lang="en-US" altLang="zh-CN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1990052" y="4932599"/>
            <a:ext cx="7066632" cy="160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分支自动切换到了</a:t>
            </a:r>
            <a:r>
              <a:rPr lang="en-US" altLang="zh-CN" dirty="0"/>
              <a:t>new-master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18" y="2429997"/>
            <a:ext cx="7645400" cy="195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41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54" y="1247596"/>
            <a:ext cx="8716161" cy="3931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24001" y="757162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操作分支</a:t>
            </a:r>
            <a:endParaRPr lang="en-US" altLang="zh-CN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3601368" y="3408667"/>
            <a:ext cx="7066632" cy="160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打开</a:t>
            </a:r>
            <a:r>
              <a:rPr lang="en-US" altLang="zh-CN" dirty="0"/>
              <a:t>FirstDemo.txt</a:t>
            </a:r>
            <a:r>
              <a:rPr lang="zh-CN" altLang="en-US" dirty="0"/>
              <a:t>进行编辑，输入“创建的第一个分支”，打开</a:t>
            </a:r>
            <a:r>
              <a:rPr lang="en-US" altLang="zh-CN" dirty="0" err="1"/>
              <a:t>Github</a:t>
            </a:r>
            <a:r>
              <a:rPr lang="en-US" altLang="zh-CN" dirty="0"/>
              <a:t> for windows</a:t>
            </a:r>
            <a:r>
              <a:rPr lang="zh-CN" altLang="en-US" dirty="0"/>
              <a:t>，填写</a:t>
            </a:r>
            <a:r>
              <a:rPr lang="en-US" altLang="zh-CN" dirty="0"/>
              <a:t>summary</a:t>
            </a:r>
            <a:r>
              <a:rPr lang="zh-CN" altLang="en-US" dirty="0"/>
              <a:t>和</a:t>
            </a:r>
            <a:r>
              <a:rPr lang="en-US" altLang="zh-CN" dirty="0"/>
              <a:t>Description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81" y="2789409"/>
            <a:ext cx="8959441" cy="1944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9385113" y="4113471"/>
            <a:ext cx="1098328" cy="687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3"/>
          <p:cNvSpPr txBox="1">
            <a:spLocks/>
          </p:cNvSpPr>
          <p:nvPr/>
        </p:nvSpPr>
        <p:spPr>
          <a:xfrm>
            <a:off x="7975609" y="4734258"/>
            <a:ext cx="2365221" cy="10821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多了一条分支；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实线圈表示当前节点；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空心圈表示下次修改的节点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32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24001" y="1693864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上传</a:t>
            </a:r>
            <a:r>
              <a:rPr lang="en-US" altLang="zh-CN" dirty="0"/>
              <a:t>/</a:t>
            </a:r>
            <a:r>
              <a:rPr lang="zh-CN" altLang="en-US" dirty="0"/>
              <a:t>同步</a:t>
            </a:r>
            <a:r>
              <a:rPr lang="en-US" altLang="zh-CN" dirty="0"/>
              <a:t>/</a:t>
            </a:r>
            <a:r>
              <a:rPr lang="zh-CN" altLang="en-US" dirty="0"/>
              <a:t>删除分支</a:t>
            </a:r>
            <a:endParaRPr lang="en-US" altLang="zh-CN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2149443" y="2894074"/>
            <a:ext cx="7066632" cy="160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Publish/Sync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若要删除</a:t>
            </a:r>
            <a:r>
              <a:rPr lang="en-US" altLang="zh-CN" dirty="0"/>
              <a:t>new-master</a:t>
            </a:r>
            <a:r>
              <a:rPr lang="zh-CN" altLang="en-US" dirty="0"/>
              <a:t>，则：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14" y="2138494"/>
            <a:ext cx="23907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68605" y="1136749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上传</a:t>
            </a:r>
            <a:r>
              <a:rPr lang="en-US" altLang="zh-CN" dirty="0"/>
              <a:t>/</a:t>
            </a:r>
            <a:r>
              <a:rPr lang="zh-CN" altLang="en-US" dirty="0"/>
              <a:t>同步</a:t>
            </a:r>
            <a:r>
              <a:rPr lang="en-US" altLang="zh-CN" dirty="0"/>
              <a:t>/</a:t>
            </a:r>
            <a:r>
              <a:rPr lang="zh-CN" altLang="en-US" dirty="0"/>
              <a:t>删除分支</a:t>
            </a:r>
            <a:endParaRPr lang="en-US" altLang="zh-CN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2048775" y="4580261"/>
            <a:ext cx="7066632" cy="160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第一项，删本地和网页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第二项，删本地</a:t>
            </a:r>
            <a:endParaRPr lang="en-US" altLang="zh-C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75" y="1623152"/>
            <a:ext cx="7591407" cy="234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73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24001" y="1693864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合并分支</a:t>
            </a:r>
            <a:endParaRPr lang="en-US" altLang="zh-CN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2250111" y="4571872"/>
            <a:ext cx="7066632" cy="160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将分支切换到</a:t>
            </a:r>
            <a:r>
              <a:rPr lang="en-US" altLang="zh-CN" dirty="0"/>
              <a:t>master</a:t>
            </a:r>
            <a:r>
              <a:rPr lang="zh-CN" altLang="en-US" dirty="0"/>
              <a:t>，点击</a:t>
            </a:r>
            <a:r>
              <a:rPr lang="en-US" altLang="zh-CN" dirty="0" err="1"/>
              <a:t>updata</a:t>
            </a:r>
            <a:r>
              <a:rPr lang="en-US" altLang="zh-CN" dirty="0"/>
              <a:t> from new-branch</a:t>
            </a:r>
            <a:r>
              <a:rPr lang="zh-CN" altLang="en-US" dirty="0"/>
              <a:t>进行分支合并。</a:t>
            </a:r>
            <a:endParaRPr lang="en-US" altLang="zh-C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83" y="2387436"/>
            <a:ext cx="8449733" cy="143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73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24001" y="1693864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合并分支</a:t>
            </a:r>
            <a:endParaRPr lang="en-US" altLang="zh-CN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2536651" y="5250068"/>
            <a:ext cx="7066632" cy="160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查看</a:t>
            </a:r>
            <a:r>
              <a:rPr lang="en-US" altLang="zh-CN" dirty="0"/>
              <a:t>history</a:t>
            </a:r>
            <a:r>
              <a:rPr lang="zh-CN" altLang="en-US" dirty="0"/>
              <a:t>目录</a:t>
            </a:r>
            <a:endParaRPr lang="en-US" altLang="zh-C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20" y="2249750"/>
            <a:ext cx="7449897" cy="351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96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156011" y="893467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Github</a:t>
            </a:r>
            <a:r>
              <a:rPr lang="en-US" altLang="zh-CN" dirty="0"/>
              <a:t> Flow</a:t>
            </a:r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681625" y="1483018"/>
            <a:ext cx="6803000" cy="1425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 err="1"/>
              <a:t>Github</a:t>
            </a:r>
            <a:r>
              <a:rPr lang="en-US" altLang="zh-CN" dirty="0"/>
              <a:t> Flow</a:t>
            </a:r>
            <a:r>
              <a:rPr lang="zh-CN" altLang="en-US" dirty="0"/>
              <a:t>是一个轻量级的，基于分支的工作流程支持团队和部署在那里定期做项目。</a:t>
            </a:r>
            <a:endParaRPr lang="en-US" altLang="zh-C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868" y="2619447"/>
            <a:ext cx="5974514" cy="263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49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46304" y="957884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为团队成员写入权限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857168" y="1472570"/>
            <a:ext cx="8287851" cy="1425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打开网页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zh-CN" altLang="en-US" dirty="0"/>
              <a:t>里某个</a:t>
            </a:r>
            <a:r>
              <a:rPr lang="en-US" altLang="zh-CN" dirty="0"/>
              <a:t>repository</a:t>
            </a:r>
            <a:r>
              <a:rPr lang="zh-CN" altLang="en-US" dirty="0"/>
              <a:t>，点击</a:t>
            </a:r>
            <a:r>
              <a:rPr lang="en-US" altLang="zh-CN" dirty="0"/>
              <a:t>setting</a:t>
            </a:r>
            <a:r>
              <a:rPr lang="zh-CN" altLang="en-US" dirty="0"/>
              <a:t>，找到</a:t>
            </a:r>
            <a:r>
              <a:rPr lang="en-US" altLang="zh-CN" dirty="0"/>
              <a:t>collaborators</a:t>
            </a:r>
            <a:r>
              <a:rPr lang="zh-CN" altLang="en-US" dirty="0"/>
              <a:t>，添加合作者。</a:t>
            </a:r>
            <a:endParaRPr lang="en-US" altLang="zh-CN" dirty="0"/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1857168" y="2488571"/>
            <a:ext cx="2440725" cy="2144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新的小伙伴有着相同的权限修改和管理文档。也会收到这个</a:t>
            </a:r>
            <a:r>
              <a:rPr lang="en-US" altLang="zh-CN" dirty="0"/>
              <a:t>First</a:t>
            </a:r>
            <a:r>
              <a:rPr lang="zh-CN" altLang="en-US" dirty="0"/>
              <a:t>的通知。</a:t>
            </a:r>
            <a:endParaRPr lang="en-US" altLang="zh-CN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781" y="2185190"/>
            <a:ext cx="6098796" cy="3490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694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35152" y="980186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pull request</a:t>
            </a:r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846016" y="1973044"/>
            <a:ext cx="8287851" cy="1425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点击客户端或者网页上的</a:t>
            </a:r>
            <a:r>
              <a:rPr lang="en-US" altLang="zh-CN" dirty="0"/>
              <a:t>pull request </a:t>
            </a:r>
            <a:r>
              <a:rPr lang="zh-CN" altLang="en-US" dirty="0"/>
              <a:t>进行发布，填好必要的说明文字，点击</a:t>
            </a:r>
            <a:r>
              <a:rPr lang="en-US" altLang="zh-CN" dirty="0" err="1"/>
              <a:t>creat</a:t>
            </a:r>
            <a:r>
              <a:rPr lang="en-US" altLang="zh-CN" dirty="0"/>
              <a:t> pull request </a:t>
            </a:r>
          </a:p>
        </p:txBody>
      </p:sp>
      <p:sp>
        <p:nvSpPr>
          <p:cNvPr id="2" name="矩形 1"/>
          <p:cNvSpPr/>
          <p:nvPr/>
        </p:nvSpPr>
        <p:spPr>
          <a:xfrm>
            <a:off x="3821151" y="903029"/>
            <a:ext cx="6312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1.http://www.worldhello.net/gotgithub/04-work-with-others/010-fork-and-pull.html#pull-request</a:t>
            </a:r>
            <a:endParaRPr lang="en-US" altLang="zh-CN" dirty="0"/>
          </a:p>
          <a:p>
            <a:r>
              <a:rPr lang="en-US" altLang="zh-CN" dirty="0"/>
              <a:t>2.https://guides.github.com/introduction/flow/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809" y="2626941"/>
            <a:ext cx="5906005" cy="2970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5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3365536" y="1979754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3595646" y="1915947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4058033" y="2323612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3365536" y="289972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595646" y="283592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4058033" y="324358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3365536" y="381970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3595646" y="375589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4058033" y="416355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10"/>
          <p:cNvSpPr txBox="1"/>
          <p:nvPr/>
        </p:nvSpPr>
        <p:spPr>
          <a:xfrm>
            <a:off x="4439073" y="188713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的前期准备</a:t>
            </a:r>
          </a:p>
        </p:txBody>
      </p:sp>
      <p:sp>
        <p:nvSpPr>
          <p:cNvPr id="37" name="文本框 15"/>
          <p:cNvSpPr txBox="1"/>
          <p:nvPr/>
        </p:nvSpPr>
        <p:spPr>
          <a:xfrm>
            <a:off x="4439073" y="280710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什么是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？</a:t>
            </a:r>
          </a:p>
        </p:txBody>
      </p:sp>
      <p:sp>
        <p:nvSpPr>
          <p:cNvPr id="38" name="文本框 20"/>
          <p:cNvSpPr txBox="1"/>
          <p:nvPr/>
        </p:nvSpPr>
        <p:spPr>
          <a:xfrm>
            <a:off x="4439073" y="372707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如何使用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156010" y="956418"/>
            <a:ext cx="4645025" cy="4794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pull request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581" y="956418"/>
            <a:ext cx="5059907" cy="450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内容占位符 3"/>
          <p:cNvSpPr txBox="1">
            <a:spLocks/>
          </p:cNvSpPr>
          <p:nvPr/>
        </p:nvSpPr>
        <p:spPr>
          <a:xfrm>
            <a:off x="1156010" y="1819766"/>
            <a:ext cx="2222611" cy="1425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Pull request </a:t>
            </a:r>
            <a:r>
              <a:rPr lang="zh-CN" altLang="en-US" dirty="0"/>
              <a:t>使小伙伴可以评论、讨论、审核你的代码。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340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83" y="910182"/>
            <a:ext cx="5981350" cy="488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12850" y="857523"/>
            <a:ext cx="2557463" cy="99218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部署（</a:t>
            </a:r>
            <a:r>
              <a:rPr lang="en-US" altLang="zh-CN" dirty="0"/>
              <a:t>Deploy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合并（</a:t>
            </a:r>
            <a:r>
              <a:rPr lang="en-US" altLang="zh-CN" dirty="0"/>
              <a:t>Merge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1" name="内容占位符 3"/>
          <p:cNvSpPr txBox="1">
            <a:spLocks/>
          </p:cNvSpPr>
          <p:nvPr/>
        </p:nvSpPr>
        <p:spPr>
          <a:xfrm>
            <a:off x="1823714" y="1850381"/>
            <a:ext cx="2222611" cy="2095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部署用来操作更改并验证。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合并将分支代码合并到主支。</a:t>
            </a:r>
            <a:endParaRPr lang="en-US" altLang="zh-CN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8828049" y="4658594"/>
            <a:ext cx="5384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411236" y="4846094"/>
            <a:ext cx="389498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411237" y="5104609"/>
            <a:ext cx="8246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20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494454" y="3201363"/>
            <a:ext cx="1597722" cy="337358"/>
          </a:xfrm>
        </p:spPr>
        <p:txBody>
          <a:bodyPr>
            <a:normAutofit fontScale="90000"/>
          </a:bodyPr>
          <a:lstStyle/>
          <a:p>
            <a:r>
              <a:rPr lang="zh-CN" altLang="en-US" sz="4400" dirty="0">
                <a:solidFill>
                  <a:schemeClr val="tx1"/>
                </a:solidFill>
                <a:latin typeface="+mn-ea"/>
                <a:ea typeface="+mn-ea"/>
              </a:rPr>
              <a:t>谢谢</a:t>
            </a:r>
            <a:r>
              <a:rPr lang="zh-CN" altLang="en-US" sz="4000" dirty="0">
                <a:solidFill>
                  <a:schemeClr val="tx1"/>
                </a:solidFill>
                <a:latin typeface="+mn-ea"/>
                <a:ea typeface="+mn-ea"/>
              </a:rPr>
              <a:t>！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Github</a:t>
            </a:r>
            <a:r>
              <a:rPr lang="zh-CN" altLang="en-US" dirty="0"/>
              <a:t>的前期准备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quarter" idx="4294967295"/>
          </p:nvPr>
        </p:nvSpPr>
        <p:spPr>
          <a:xfrm>
            <a:off x="1524001" y="1928813"/>
            <a:ext cx="8556625" cy="30543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下载</a:t>
            </a:r>
            <a:r>
              <a:rPr lang="en-US" altLang="zh-CN" sz="2400" b="1" dirty="0" err="1"/>
              <a:t>Github</a:t>
            </a:r>
            <a:r>
              <a:rPr lang="en-US" altLang="zh-CN" sz="2400" b="1" dirty="0"/>
              <a:t> for windows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/>
              <a:t>        </a:t>
            </a:r>
            <a:r>
              <a:rPr lang="en-US" altLang="zh-CN" dirty="0"/>
              <a:t>1.https://desktop.github.com/</a:t>
            </a:r>
            <a:r>
              <a:rPr lang="zh-CN" altLang="en-US" dirty="0"/>
              <a:t>（官网安装，有可能会失败）</a:t>
            </a: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/>
              <a:t>          2. </a:t>
            </a:r>
            <a:r>
              <a:rPr lang="en-US" altLang="zh-CN" dirty="0">
                <a:hlinkClick r:id="rId2"/>
              </a:rPr>
              <a:t>http://blog.csdn.net/hk_5788/article/details/51339312</a:t>
            </a:r>
            <a:r>
              <a:rPr lang="zh-CN" altLang="en-US" dirty="0"/>
              <a:t>（离线包安装）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注册</a:t>
            </a:r>
            <a:r>
              <a:rPr lang="en-US" altLang="zh-CN" sz="2400" b="1" dirty="0" err="1"/>
              <a:t>Github</a:t>
            </a:r>
            <a:r>
              <a:rPr lang="zh-CN" altLang="en-US" sz="2400" b="1" dirty="0"/>
              <a:t>账号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登录</a:t>
            </a:r>
            <a:r>
              <a:rPr lang="en-US" altLang="zh-CN" sz="2400" b="1" dirty="0" err="1"/>
              <a:t>Github</a:t>
            </a:r>
            <a:r>
              <a:rPr lang="zh-CN" altLang="en-US" sz="2400" b="1" dirty="0"/>
              <a:t>网站同时登陆到</a:t>
            </a:r>
            <a:r>
              <a:rPr lang="en-US" altLang="zh-CN" sz="2400" b="1" dirty="0" err="1"/>
              <a:t>Github</a:t>
            </a:r>
            <a:r>
              <a:rPr lang="en-US" altLang="zh-CN" sz="2400" b="1" dirty="0"/>
              <a:t> for windows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3365536" y="19629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3595646" y="18991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4058033" y="23068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3365536" y="2882949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595646" y="2819142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4058033" y="3226807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3365536" y="3802922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3595646" y="3739115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4058033" y="4146780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0"/>
          <p:cNvSpPr txBox="1"/>
          <p:nvPr/>
        </p:nvSpPr>
        <p:spPr>
          <a:xfrm>
            <a:off x="4439073" y="187035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的前期准备</a:t>
            </a:r>
          </a:p>
        </p:txBody>
      </p:sp>
      <p:sp>
        <p:nvSpPr>
          <p:cNvPr id="28" name="文本框 15"/>
          <p:cNvSpPr txBox="1"/>
          <p:nvPr/>
        </p:nvSpPr>
        <p:spPr>
          <a:xfrm>
            <a:off x="4439073" y="279032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什么是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？</a:t>
            </a:r>
          </a:p>
        </p:txBody>
      </p:sp>
      <p:sp>
        <p:nvSpPr>
          <p:cNvPr id="29" name="文本框 20"/>
          <p:cNvSpPr txBox="1"/>
          <p:nvPr/>
        </p:nvSpPr>
        <p:spPr>
          <a:xfrm>
            <a:off x="4439073" y="371030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如何使用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4855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Github</a:t>
            </a:r>
            <a:r>
              <a:rPr lang="zh-CN" altLang="en-US" dirty="0"/>
              <a:t>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524001" y="1928814"/>
            <a:ext cx="8556625" cy="292417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 err="1"/>
              <a:t>Git</a:t>
            </a:r>
            <a:r>
              <a:rPr lang="zh-CN" altLang="en-US" sz="2400" b="1" dirty="0"/>
              <a:t>是由</a:t>
            </a:r>
            <a:r>
              <a:rPr lang="en-US" altLang="zh-CN" sz="2400" b="1" dirty="0"/>
              <a:t>Linux</a:t>
            </a:r>
            <a:r>
              <a:rPr lang="zh-CN" altLang="en-US" sz="2400" b="1" dirty="0"/>
              <a:t>之父</a:t>
            </a:r>
            <a:r>
              <a:rPr lang="en-US" altLang="zh-CN" sz="2400" b="1" dirty="0"/>
              <a:t>Linus </a:t>
            </a:r>
            <a:r>
              <a:rPr lang="en-US" altLang="zh-CN" sz="2400" b="1" dirty="0" err="1"/>
              <a:t>Tovalds</a:t>
            </a:r>
            <a:r>
              <a:rPr lang="zh-CN" altLang="en-US" sz="2400" b="1" dirty="0"/>
              <a:t>为了更好地管理</a:t>
            </a:r>
            <a:r>
              <a:rPr lang="en-US" altLang="zh-CN" sz="2400" b="1" dirty="0" err="1"/>
              <a:t>linux</a:t>
            </a:r>
            <a:r>
              <a:rPr lang="zh-CN" altLang="en-US" sz="2400" b="1" dirty="0"/>
              <a:t>内核开发而创立的分布式版本管理系统，</a:t>
            </a:r>
            <a:r>
              <a:rPr lang="en-US" altLang="zh-CN" sz="2400" b="1" dirty="0" err="1"/>
              <a:t>Github</a:t>
            </a:r>
            <a:r>
              <a:rPr lang="zh-CN" altLang="en-US" sz="2400" b="1" dirty="0"/>
              <a:t>主要有下面两个功能。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开源社交平台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项目管理平台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hlinkClick r:id="rId2"/>
              </a:rPr>
              <a:t>http://www.worldhello.net/</a:t>
            </a:r>
            <a:r>
              <a:rPr lang="en-US" altLang="zh-CN" sz="2400" b="1" dirty="0" err="1">
                <a:hlinkClick r:id="rId2"/>
              </a:rPr>
              <a:t>gotgithub</a:t>
            </a:r>
            <a:r>
              <a:rPr lang="en-US" altLang="zh-CN" sz="2400" b="1" dirty="0">
                <a:hlinkClick r:id="rId2"/>
              </a:rPr>
              <a:t>/</a:t>
            </a:r>
            <a:r>
              <a:rPr lang="en-US" altLang="zh-CN" sz="2400" b="1" dirty="0" err="1">
                <a:hlinkClick r:id="rId2"/>
              </a:rPr>
              <a:t>index.html</a:t>
            </a:r>
            <a:r>
              <a:rPr lang="en-US" altLang="zh-CN" sz="2400" b="1" dirty="0" err="1"/>
              <a:t>《Gotgithub</a:t>
            </a:r>
            <a:r>
              <a:rPr lang="en-US" altLang="zh-CN" sz="2400" b="1" dirty="0"/>
              <a:t>》</a:t>
            </a:r>
            <a:endParaRPr lang="en-US" altLang="zh-CN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352344" y="4781507"/>
            <a:ext cx="6157395" cy="1917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版本管理</a:t>
            </a:r>
            <a:r>
              <a:rPr lang="zh-CN" altLang="en-US" dirty="0"/>
              <a:t>：管理更新的历史记录。它为我们提供了一些软件开发过程中比不可少的功能，例如记录一款软件添加或更改软件的过程，回滚到特定阶段，恢复误删除的文件等。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14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Github</a:t>
            </a:r>
            <a:r>
              <a:rPr lang="zh-CN" altLang="en-US" dirty="0"/>
              <a:t>？</a:t>
            </a:r>
          </a:p>
        </p:txBody>
      </p:sp>
      <p:sp>
        <p:nvSpPr>
          <p:cNvPr id="2" name="矩形 1"/>
          <p:cNvSpPr/>
          <p:nvPr/>
        </p:nvSpPr>
        <p:spPr>
          <a:xfrm>
            <a:off x="1571816" y="759975"/>
            <a:ext cx="17331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开源社交平台</a:t>
            </a:r>
            <a:endParaRPr lang="en-US" altLang="zh-CN" sz="2000" b="1" dirty="0"/>
          </a:p>
        </p:txBody>
      </p:sp>
      <p:sp>
        <p:nvSpPr>
          <p:cNvPr id="6" name="矩形 5"/>
          <p:cNvSpPr/>
          <p:nvPr/>
        </p:nvSpPr>
        <p:spPr>
          <a:xfrm>
            <a:off x="1653571" y="2451383"/>
            <a:ext cx="381957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/>
              <a:t>Github</a:t>
            </a:r>
            <a:r>
              <a:rPr lang="zh-CN" altLang="en-US" b="1" dirty="0"/>
              <a:t>从一开始就把开发者的身份、他的关注、他的代码贡献、讨论和活动时间线作为核心功能来做。每个开发者都有一个属于自己的</a:t>
            </a:r>
            <a:r>
              <a:rPr lang="en-US" altLang="zh-CN" b="1" dirty="0"/>
              <a:t>profile</a:t>
            </a:r>
            <a:r>
              <a:rPr lang="zh-CN" altLang="en-US" b="1" dirty="0"/>
              <a:t>页面。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58" y="873421"/>
            <a:ext cx="7172586" cy="43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5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Github</a:t>
            </a:r>
            <a:r>
              <a:rPr lang="zh-CN" altLang="en-US" dirty="0"/>
              <a:t>？</a:t>
            </a:r>
          </a:p>
        </p:txBody>
      </p:sp>
      <p:sp>
        <p:nvSpPr>
          <p:cNvPr id="2" name="矩形 1"/>
          <p:cNvSpPr/>
          <p:nvPr/>
        </p:nvSpPr>
        <p:spPr>
          <a:xfrm>
            <a:off x="1653571" y="1623121"/>
            <a:ext cx="17331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项目管理平台</a:t>
            </a:r>
            <a:endParaRPr lang="en-US" altLang="zh-CN" sz="2000" b="1" dirty="0"/>
          </a:p>
        </p:txBody>
      </p:sp>
      <p:sp>
        <p:nvSpPr>
          <p:cNvPr id="6" name="矩形 5"/>
          <p:cNvSpPr/>
          <p:nvPr/>
        </p:nvSpPr>
        <p:spPr>
          <a:xfrm>
            <a:off x="1888462" y="2132125"/>
            <a:ext cx="75799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 err="1"/>
              <a:t>Github</a:t>
            </a:r>
            <a:r>
              <a:rPr lang="zh-CN" altLang="en-US" b="1" dirty="0"/>
              <a:t>在各种开发者大会上宣扬自己的开源社区，也是项目管理平台，它本身便适合开发</a:t>
            </a:r>
            <a:r>
              <a:rPr lang="en-US" altLang="zh-CN" b="1" dirty="0" err="1"/>
              <a:t>Github</a:t>
            </a:r>
            <a:r>
              <a:rPr lang="zh-CN" altLang="en-US" b="1" dirty="0"/>
              <a:t>这样的大型项目。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b="1" dirty="0"/>
              <a:t>如</a:t>
            </a:r>
            <a:r>
              <a:rPr lang="en-US" altLang="zh-CN" b="1" dirty="0"/>
              <a:t>How </a:t>
            </a:r>
            <a:r>
              <a:rPr lang="en-US" altLang="zh-CN" b="1" dirty="0" err="1"/>
              <a:t>Github</a:t>
            </a:r>
            <a:r>
              <a:rPr lang="en-US" altLang="zh-CN" b="1" dirty="0"/>
              <a:t> use </a:t>
            </a:r>
            <a:r>
              <a:rPr lang="en-US" altLang="zh-CN" b="1" dirty="0" err="1"/>
              <a:t>Github</a:t>
            </a:r>
            <a:r>
              <a:rPr lang="en-US" altLang="zh-CN" b="1" dirty="0"/>
              <a:t> to build </a:t>
            </a:r>
            <a:r>
              <a:rPr lang="en-US" altLang="zh-CN" b="1" dirty="0" err="1"/>
              <a:t>Github</a:t>
            </a:r>
            <a:r>
              <a:rPr lang="en-US" altLang="zh-CN" b="1" dirty="0"/>
              <a:t>-- </a:t>
            </a:r>
            <a:r>
              <a:rPr lang="en-US" altLang="zh-CN" b="1" dirty="0">
                <a:hlinkClick r:id="rId2"/>
              </a:rPr>
              <a:t>http://v.youku.com/v_show/id_XMzgzMjI1ODcy.html</a:t>
            </a:r>
            <a:endParaRPr lang="en-US" altLang="zh-CN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325" y="3886451"/>
            <a:ext cx="6350163" cy="263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397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Github</a:t>
            </a:r>
            <a:r>
              <a:rPr lang="zh-CN" altLang="en-US" dirty="0"/>
              <a:t>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1490547" y="916491"/>
            <a:ext cx="4645025" cy="49212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简单来说，</a:t>
            </a:r>
            <a:r>
              <a:rPr lang="en-US" altLang="zh-CN" dirty="0" err="1"/>
              <a:t>Git</a:t>
            </a:r>
            <a:r>
              <a:rPr lang="zh-CN" altLang="en-US" dirty="0"/>
              <a:t>是一个管理你的</a:t>
            </a:r>
            <a:r>
              <a:rPr lang="en-US" altLang="zh-CN" dirty="0"/>
              <a:t>[</a:t>
            </a:r>
            <a:r>
              <a:rPr lang="zh-CN" altLang="en-US" dirty="0"/>
              <a:t>代码的历史记录</a:t>
            </a:r>
            <a:r>
              <a:rPr lang="en-US" altLang="zh-CN" dirty="0"/>
              <a:t>]</a:t>
            </a:r>
            <a:r>
              <a:rPr lang="zh-CN" altLang="en-US" dirty="0"/>
              <a:t>的工具。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Github</a:t>
            </a:r>
            <a:r>
              <a:rPr lang="zh-CN" altLang="en-US" dirty="0"/>
              <a:t>就是这样一个</a:t>
            </a:r>
            <a:r>
              <a:rPr lang="zh-CN" altLang="zh-CN" dirty="0"/>
              <a:t>提供支持版本控制的代码托管服务</a:t>
            </a:r>
            <a:r>
              <a:rPr lang="zh-CN" altLang="en-US" dirty="0"/>
              <a:t>的</a:t>
            </a:r>
            <a:r>
              <a:rPr lang="zh-CN" altLang="zh-CN" dirty="0"/>
              <a:t>社会化平台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75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1740</TotalTime>
  <Words>1350</Words>
  <Application>Microsoft Office PowerPoint</Application>
  <PresentationFormat>宽屏</PresentationFormat>
  <Paragraphs>132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等线</vt:lpstr>
      <vt:lpstr>等线 Light</vt:lpstr>
      <vt:lpstr>微软雅黑</vt:lpstr>
      <vt:lpstr>Arial</vt:lpstr>
      <vt:lpstr>Calibri</vt:lpstr>
      <vt:lpstr>2016-VI主题-蓝</vt:lpstr>
      <vt:lpstr>如何使用Github？</vt:lpstr>
      <vt:lpstr>目录 Contents</vt:lpstr>
      <vt:lpstr>目录 Contents</vt:lpstr>
      <vt:lpstr>使用Github的前期准备</vt:lpstr>
      <vt:lpstr>目录 Contents</vt:lpstr>
      <vt:lpstr>什么是Github？</vt:lpstr>
      <vt:lpstr>什么是Github？</vt:lpstr>
      <vt:lpstr>什么是Github？</vt:lpstr>
      <vt:lpstr>什么是Github？</vt:lpstr>
      <vt:lpstr>目录 Contents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如何使用Github</vt:lpstr>
      <vt:lpstr>谢谢！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admin</cp:lastModifiedBy>
  <cp:revision>81</cp:revision>
  <dcterms:created xsi:type="dcterms:W3CDTF">2016-04-20T02:59:17Z</dcterms:created>
  <dcterms:modified xsi:type="dcterms:W3CDTF">2019-10-12T05:55:19Z</dcterms:modified>
</cp:coreProperties>
</file>